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2"/>
  </p:notesMasterIdLst>
  <p:sldIdLst>
    <p:sldId id="313" r:id="rId2"/>
    <p:sldId id="308" r:id="rId3"/>
    <p:sldId id="288" r:id="rId4"/>
    <p:sldId id="309" r:id="rId5"/>
    <p:sldId id="294" r:id="rId6"/>
    <p:sldId id="312" r:id="rId7"/>
    <p:sldId id="315" r:id="rId8"/>
    <p:sldId id="316" r:id="rId9"/>
    <p:sldId id="317" r:id="rId10"/>
    <p:sldId id="318"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BA12"/>
    <a:srgbClr val="4472C4"/>
    <a:srgbClr val="FBF7FB"/>
    <a:srgbClr val="6839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89D76-A967-4F87-8E73-5637AE6D66CB}" type="datetimeFigureOut">
              <a:rPr lang="ru-RU" smtClean="0"/>
              <a:t>26.12.2022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30678A-101D-4844-8C2F-C0072864A754}" type="slidenum">
              <a:rPr lang="ru-RU" smtClean="0"/>
              <a:t>‹#›</a:t>
            </a:fld>
            <a:endParaRPr lang="ru-RU"/>
          </a:p>
        </p:txBody>
      </p:sp>
    </p:spTree>
    <p:extLst>
      <p:ext uri="{BB962C8B-B14F-4D97-AF65-F5344CB8AC3E}">
        <p14:creationId xmlns:p14="http://schemas.microsoft.com/office/powerpoint/2010/main" val="203213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2</a:t>
            </a:fld>
            <a:endParaRPr lang="ru-RU"/>
          </a:p>
        </p:txBody>
      </p:sp>
    </p:spTree>
    <p:extLst>
      <p:ext uri="{BB962C8B-B14F-4D97-AF65-F5344CB8AC3E}">
        <p14:creationId xmlns:p14="http://schemas.microsoft.com/office/powerpoint/2010/main" val="3051142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a:p>
        </p:txBody>
      </p:sp>
      <p:sp>
        <p:nvSpPr>
          <p:cNvPr id="4" name="Номер слайда 3"/>
          <p:cNvSpPr>
            <a:spLocks noGrp="1"/>
          </p:cNvSpPr>
          <p:nvPr>
            <p:ph type="sldNum" sz="quarter" idx="5"/>
          </p:nvPr>
        </p:nvSpPr>
        <p:spPr/>
        <p:txBody>
          <a:bodyPr rtlCol="0"/>
          <a:lstStyle/>
          <a:p>
            <a:pPr rtl="0"/>
            <a:fld id="{8B990660-4B7D-4C11-96DB-B19FFA8CA93C}" type="slidenum">
              <a:rPr lang="ru-RU" smtClean="0"/>
              <a:t>3</a:t>
            </a:fld>
            <a:endParaRPr lang="ru-RU"/>
          </a:p>
        </p:txBody>
      </p:sp>
    </p:spTree>
    <p:extLst>
      <p:ext uri="{BB962C8B-B14F-4D97-AF65-F5344CB8AC3E}">
        <p14:creationId xmlns:p14="http://schemas.microsoft.com/office/powerpoint/2010/main" val="2085011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noProof="0" dirty="0"/>
          </a:p>
        </p:txBody>
      </p:sp>
      <p:sp>
        <p:nvSpPr>
          <p:cNvPr id="4" name="Номер слайда 3"/>
          <p:cNvSpPr>
            <a:spLocks noGrp="1"/>
          </p:cNvSpPr>
          <p:nvPr>
            <p:ph type="sldNum" sz="quarter" idx="5"/>
          </p:nvPr>
        </p:nvSpPr>
        <p:spPr/>
        <p:txBody>
          <a:bodyPr/>
          <a:lstStyle/>
          <a:p>
            <a:pPr rtl="0"/>
            <a:fld id="{A6C4120E-D8D4-4AFA-B0E2-7989D1701DEB}" type="slidenum">
              <a:rPr lang="ru-RU" smtClean="0"/>
              <a:t>5</a:t>
            </a:fld>
            <a:endParaRPr lang="ru-RU"/>
          </a:p>
        </p:txBody>
      </p:sp>
    </p:spTree>
    <p:extLst>
      <p:ext uri="{BB962C8B-B14F-4D97-AF65-F5344CB8AC3E}">
        <p14:creationId xmlns:p14="http://schemas.microsoft.com/office/powerpoint/2010/main" val="2047478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7</a:t>
            </a:fld>
            <a:endParaRPr lang="ru-RU"/>
          </a:p>
        </p:txBody>
      </p:sp>
    </p:spTree>
    <p:extLst>
      <p:ext uri="{BB962C8B-B14F-4D97-AF65-F5344CB8AC3E}">
        <p14:creationId xmlns:p14="http://schemas.microsoft.com/office/powerpoint/2010/main" val="45498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8</a:t>
            </a:fld>
            <a:endParaRPr lang="ru-RU"/>
          </a:p>
        </p:txBody>
      </p:sp>
    </p:spTree>
    <p:extLst>
      <p:ext uri="{BB962C8B-B14F-4D97-AF65-F5344CB8AC3E}">
        <p14:creationId xmlns:p14="http://schemas.microsoft.com/office/powerpoint/2010/main" val="2346489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9</a:t>
            </a:fld>
            <a:endParaRPr lang="ru-RU"/>
          </a:p>
        </p:txBody>
      </p:sp>
    </p:spTree>
    <p:extLst>
      <p:ext uri="{BB962C8B-B14F-4D97-AF65-F5344CB8AC3E}">
        <p14:creationId xmlns:p14="http://schemas.microsoft.com/office/powerpoint/2010/main" val="2005129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Ref idx="1001">
        <a:schemeClr val="bg1"/>
      </p:bgRef>
    </p:bg>
    <p:spTree>
      <p:nvGrpSpPr>
        <p:cNvPr id="1" name=""/>
        <p:cNvGrpSpPr/>
        <p:nvPr/>
      </p:nvGrpSpPr>
      <p:grpSpPr>
        <a:xfrm>
          <a:off x="0" y="0"/>
          <a:ext cx="0" cy="0"/>
          <a:chOff x="0" y="0"/>
          <a:chExt cx="0" cy="0"/>
        </a:xfrm>
      </p:grpSpPr>
      <p:sp>
        <p:nvSpPr>
          <p:cNvPr id="8" name="Заголовок 7"/>
          <p:cNvSpPr>
            <a:spLocks noGrp="1"/>
          </p:cNvSpPr>
          <p:nvPr>
            <p:ph type="ctrTitle"/>
          </p:nvPr>
        </p:nvSpPr>
        <p:spPr>
          <a:xfrm>
            <a:off x="3048000" y="3124200"/>
            <a:ext cx="8229600" cy="1894362"/>
          </a:xfrm>
        </p:spPr>
        <p:txBody>
          <a:bodyPr/>
          <a:lstStyle>
            <a:lvl1pPr>
              <a:defRPr b="1"/>
            </a:lvl1pPr>
          </a:lstStyle>
          <a:p>
            <a:r>
              <a:rPr kumimoji="0" lang="ru-RU"/>
              <a:t>Образец заголовка</a:t>
            </a:r>
            <a:endParaRPr kumimoji="0" lang="en-US"/>
          </a:p>
        </p:txBody>
      </p:sp>
      <p:sp>
        <p:nvSpPr>
          <p:cNvPr id="9" name="Подзаголовок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ru-RU"/>
              <a:t>Образец подзаголовка</a:t>
            </a:r>
            <a:endParaRPr kumimoji="0" lang="en-US"/>
          </a:p>
        </p:txBody>
      </p:sp>
      <p:sp>
        <p:nvSpPr>
          <p:cNvPr id="28" name="Дата 27"/>
          <p:cNvSpPr>
            <a:spLocks noGrp="1"/>
          </p:cNvSpPr>
          <p:nvPr>
            <p:ph type="dt" sz="half" idx="10"/>
          </p:nvPr>
        </p:nvSpPr>
        <p:spPr bwMode="auto">
          <a:xfrm rot="5400000">
            <a:off x="10733828" y="1110597"/>
            <a:ext cx="2286000" cy="508000"/>
          </a:xfrm>
        </p:spPr>
        <p:txBody>
          <a:bodyPr/>
          <a:lstStyle/>
          <a:p>
            <a:fld id="{B68A0C10-5685-4FFB-8C85-978FEA7AC33B}" type="datetimeFigureOut">
              <a:rPr lang="ru-RU" smtClean="0"/>
              <a:t>26.12.2022</a:t>
            </a:fld>
            <a:endParaRPr lang="ru-RU"/>
          </a:p>
        </p:txBody>
      </p:sp>
      <p:sp>
        <p:nvSpPr>
          <p:cNvPr id="17" name="Нижний колонтитул 16"/>
          <p:cNvSpPr>
            <a:spLocks noGrp="1"/>
          </p:cNvSpPr>
          <p:nvPr>
            <p:ph type="ftr" sz="quarter" idx="11"/>
          </p:nvPr>
        </p:nvSpPr>
        <p:spPr bwMode="auto">
          <a:xfrm rot="5400000">
            <a:off x="10045959" y="4117661"/>
            <a:ext cx="3657600" cy="512064"/>
          </a:xfrm>
        </p:spPr>
        <p:txBody>
          <a:bodyPr/>
          <a:lstStyle/>
          <a:p>
            <a:endParaRPr lang="ru-RU"/>
          </a:p>
        </p:txBody>
      </p:sp>
      <p:sp>
        <p:nvSpPr>
          <p:cNvPr id="10" name="Прямоугольник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оугольник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Прямоугольник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Прямоугольник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ая соединительная линия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Прямая соединительная линия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Прямая соединительная линия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Прямая соединительная линия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Прямая соединительная линия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Прямая соединительная линия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Прямоугольник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Овал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Овал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Овал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Овал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Овал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Номер слайда 28"/>
          <p:cNvSpPr>
            <a:spLocks noGrp="1"/>
          </p:cNvSpPr>
          <p:nvPr>
            <p:ph type="sldNum" sz="quarter" idx="12"/>
          </p:nvPr>
        </p:nvSpPr>
        <p:spPr bwMode="auto">
          <a:xfrm>
            <a:off x="1767392" y="4928702"/>
            <a:ext cx="812800" cy="517524"/>
          </a:xfrm>
        </p:spPr>
        <p:txBody>
          <a:bodyPr/>
          <a:lstStyle/>
          <a:p>
            <a:fld id="{FC2F4833-7E2F-4C9B-BE15-85381CEC9CFD}" type="slidenum">
              <a:rPr lang="ru-RU" smtClean="0"/>
              <a:t>‹#›</a:t>
            </a:fld>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4" name="Дата 3"/>
          <p:cNvSpPr>
            <a:spLocks noGrp="1"/>
          </p:cNvSpPr>
          <p:nvPr>
            <p:ph type="dt" sz="half" idx="10"/>
          </p:nvPr>
        </p:nvSpPr>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9200" y="274640"/>
            <a:ext cx="2235200" cy="5851525"/>
          </a:xfrm>
        </p:spPr>
        <p:txBody>
          <a:bodyPr vert="eaVert"/>
          <a:lstStyle/>
          <a:p>
            <a:r>
              <a:rPr kumimoji="0" lang="ru-RU"/>
              <a:t>Образец заголовка</a:t>
            </a:r>
            <a:endParaRPr kumimoji="0" lang="en-US"/>
          </a:p>
        </p:txBody>
      </p:sp>
      <p:sp>
        <p:nvSpPr>
          <p:cNvPr id="3" name="Вертикальный текст 2"/>
          <p:cNvSpPr>
            <a:spLocks noGrp="1"/>
          </p:cNvSpPr>
          <p:nvPr>
            <p:ph type="body" orient="vert" idx="1"/>
          </p:nvPr>
        </p:nvSpPr>
        <p:spPr>
          <a:xfrm>
            <a:off x="609600" y="274639"/>
            <a:ext cx="8026400" cy="5851525"/>
          </a:xfrm>
        </p:spPr>
        <p:txBody>
          <a:bodyPr vert="eaVert"/>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4" name="Дата 3"/>
          <p:cNvSpPr>
            <a:spLocks noGrp="1"/>
          </p:cNvSpPr>
          <p:nvPr>
            <p:ph type="dt" sz="half" idx="10"/>
          </p:nvPr>
        </p:nvSpPr>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Проблема">
    <p:spTree>
      <p:nvGrpSpPr>
        <p:cNvPr id="1" name=""/>
        <p:cNvGrpSpPr/>
        <p:nvPr/>
      </p:nvGrpSpPr>
      <p:grpSpPr>
        <a:xfrm>
          <a:off x="0" y="0"/>
          <a:ext cx="0" cy="0"/>
          <a:chOff x="0" y="0"/>
          <a:chExt cx="0" cy="0"/>
        </a:xfrm>
      </p:grpSpPr>
      <p:grpSp>
        <p:nvGrpSpPr>
          <p:cNvPr id="20" name="Рисунок 57" descr="абстрактное цветное изображение зданий">
            <a:extLst>
              <a:ext uri="{FF2B5EF4-FFF2-40B4-BE49-F238E27FC236}">
                <a16:creationId xmlns:a16="http://schemas.microsoft.com/office/drawing/2014/main" id="{1DD1F8B0-C735-4424-AEEE-89EF4992D4BE}"/>
              </a:ext>
            </a:extLst>
          </p:cNvPr>
          <p:cNvGrpSpPr/>
          <p:nvPr userDrawn="1"/>
        </p:nvGrpSpPr>
        <p:grpSpPr>
          <a:xfrm>
            <a:off x="8485632" y="191506"/>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grpSp>
      <p:sp>
        <p:nvSpPr>
          <p:cNvPr id="2" name="Заголовок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defRPr baseline="0"/>
            </a:lvl1pPr>
          </a:lstStyle>
          <a:p>
            <a:pPr rtl="0"/>
            <a:r>
              <a:rPr lang="ru-RU" noProof="0"/>
              <a:t>ЩЕЛКНИТЕ, ЧТОБЫ ИЗМЕНИТЬ ЗАГОЛОВОК</a:t>
            </a:r>
          </a:p>
        </p:txBody>
      </p:sp>
      <p:sp>
        <p:nvSpPr>
          <p:cNvPr id="4" name="Дата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ru-RU" noProof="0"/>
              <a:t>01.07.20ГГ</a:t>
            </a:r>
          </a:p>
        </p:txBody>
      </p:sp>
      <p:sp>
        <p:nvSpPr>
          <p:cNvPr id="5" name="Нижний колонтитул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ru-RU" noProof="0"/>
              <a:t>Заголовок презентации</a:t>
            </a:r>
          </a:p>
        </p:txBody>
      </p:sp>
      <p:sp>
        <p:nvSpPr>
          <p:cNvPr id="6" name="Номер слайда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ru-RU" noProof="0" smtClean="0"/>
              <a:t>‹#›</a:t>
            </a:fld>
            <a:endParaRPr lang="ru-RU" noProof="0"/>
          </a:p>
        </p:txBody>
      </p:sp>
      <p:sp>
        <p:nvSpPr>
          <p:cNvPr id="8" name="Текст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9" name="Текст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0" name="Текст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1" name="Текст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2" name="Текст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3" name="Текст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4" name="Текст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5" name="Текст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8" name="Текст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9" name="Текст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Tree>
    <p:extLst>
      <p:ext uri="{BB962C8B-B14F-4D97-AF65-F5344CB8AC3E}">
        <p14:creationId xmlns:p14="http://schemas.microsoft.com/office/powerpoint/2010/main" val="2537097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Решение">
    <p:spTree>
      <p:nvGrpSpPr>
        <p:cNvPr id="1" name=""/>
        <p:cNvGrpSpPr/>
        <p:nvPr/>
      </p:nvGrpSpPr>
      <p:grpSpPr>
        <a:xfrm>
          <a:off x="0" y="0"/>
          <a:ext cx="0" cy="0"/>
          <a:chOff x="0" y="0"/>
          <a:chExt cx="0" cy="0"/>
        </a:xfrm>
      </p:grpSpPr>
      <p:grpSp>
        <p:nvGrpSpPr>
          <p:cNvPr id="17" name="Рисунок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grpSp>
      <p:sp>
        <p:nvSpPr>
          <p:cNvPr id="2" name="Заголовок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rtlCol="0"/>
          <a:lstStyle>
            <a:lvl1pPr>
              <a:defRPr baseline="0"/>
            </a:lvl1pPr>
          </a:lstStyle>
          <a:p>
            <a:pPr rtl="0"/>
            <a:r>
              <a:rPr lang="ru-RU" noProof="0"/>
              <a:t>ЩЕЛКНИТЕ, ЧТОБЫ ИЗМЕНИТЬ ЗАГОЛОВОК</a:t>
            </a:r>
          </a:p>
        </p:txBody>
      </p:sp>
      <p:sp>
        <p:nvSpPr>
          <p:cNvPr id="4" name="Дата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ru-RU" noProof="0"/>
              <a:t>01.07.20ГГ</a:t>
            </a:r>
          </a:p>
        </p:txBody>
      </p:sp>
      <p:sp>
        <p:nvSpPr>
          <p:cNvPr id="10" name="Текст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1" name="Текст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2" name="Текст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3" name="Текст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9" name="Текст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20" name="Текст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21" name="Текст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22" name="Текст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5" name="Нижний колонтитул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rtlCol="0"/>
          <a:lstStyle>
            <a:lvl1pPr algn="l">
              <a:defRPr/>
            </a:lvl1pPr>
          </a:lstStyle>
          <a:p>
            <a:pPr rtl="0"/>
            <a:r>
              <a:rPr lang="ru-RU" noProof="0"/>
              <a:t>Заголовок презентации</a:t>
            </a:r>
          </a:p>
        </p:txBody>
      </p:sp>
      <p:sp>
        <p:nvSpPr>
          <p:cNvPr id="16" name="Номер слайда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ru-RU" noProof="0" smtClean="0"/>
              <a:t>‹#›</a:t>
            </a:fld>
            <a:endParaRPr lang="ru-RU" noProof="0"/>
          </a:p>
        </p:txBody>
      </p:sp>
    </p:spTree>
    <p:extLst>
      <p:ext uri="{BB962C8B-B14F-4D97-AF65-F5344CB8AC3E}">
        <p14:creationId xmlns:p14="http://schemas.microsoft.com/office/powerpoint/2010/main" val="1724775318"/>
      </p:ext>
    </p:extLst>
  </p:cSld>
  <p:clrMapOvr>
    <a:masterClrMapping/>
  </p:clrMapOvr>
  <p:extLst>
    <p:ext uri="{DCECCB84-F9BA-43D5-87BE-67443E8EF086}">
      <p15:sldGuideLst xmlns:p15="http://schemas.microsoft.com/office/powerpoint/2012/main">
        <p15:guide id="1" pos="3840">
          <p15:clr>
            <a:srgbClr val="FBAE40"/>
          </p15:clr>
        </p15:guide>
        <p15:guide id="2" pos="2568">
          <p15:clr>
            <a:srgbClr val="5ACBF0"/>
          </p15:clr>
        </p15:guide>
        <p15:guide id="3" pos="5136">
          <p15:clr>
            <a:srgbClr val="5ACBF0"/>
          </p15:clr>
        </p15:guide>
        <p15:guide id="4" pos="739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Разделитель">
    <p:bg>
      <p:bgPr>
        <a:solidFill>
          <a:schemeClr val="accent6"/>
        </a:solidFill>
        <a:effectLst/>
      </p:bgPr>
    </p:bg>
    <p:spTree>
      <p:nvGrpSpPr>
        <p:cNvPr id="1" name=""/>
        <p:cNvGrpSpPr/>
        <p:nvPr/>
      </p:nvGrpSpPr>
      <p:grpSpPr>
        <a:xfrm>
          <a:off x="0" y="0"/>
          <a:ext cx="0" cy="0"/>
          <a:chOff x="0" y="0"/>
          <a:chExt cx="0" cy="0"/>
        </a:xfrm>
      </p:grpSpPr>
      <p:sp>
        <p:nvSpPr>
          <p:cNvPr id="5" name="Рисунок 7">
            <a:extLst>
              <a:ext uri="{FF2B5EF4-FFF2-40B4-BE49-F238E27FC236}">
                <a16:creationId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rtlCol="0"/>
          <a:lstStyle>
            <a:lvl1pPr marL="0" indent="0" algn="ctr">
              <a:buNone/>
              <a:defRPr>
                <a:solidFill>
                  <a:schemeClr val="accent6">
                    <a:lumMod val="10000"/>
                    <a:lumOff val="90000"/>
                  </a:schemeClr>
                </a:solidFill>
                <a:latin typeface="Times New Roman" panose="02020603050405020304" pitchFamily="18" charset="0"/>
              </a:defRPr>
            </a:lvl1pPr>
          </a:lstStyle>
          <a:p>
            <a:pPr rtl="0"/>
            <a:r>
              <a:rPr lang="ru-RU" noProof="0"/>
              <a:t>Щелкните, чтобы добавить фотографию</a:t>
            </a:r>
          </a:p>
        </p:txBody>
      </p:sp>
      <p:sp>
        <p:nvSpPr>
          <p:cNvPr id="4" name="Текст 4">
            <a:extLst>
              <a:ext uri="{FF2B5EF4-FFF2-40B4-BE49-F238E27FC236}">
                <a16:creationId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rtlCol="0"/>
          <a:lstStyle>
            <a:lvl1pPr marL="0" indent="0" algn="ctr">
              <a:lnSpc>
                <a:spcPct val="40000"/>
              </a:lnSpc>
              <a:spcBef>
                <a:spcPts val="0"/>
              </a:spcBef>
              <a:buNone/>
              <a:defRPr sz="50000" i="1" baseline="0">
                <a:solidFill>
                  <a:schemeClr val="bg1">
                    <a:alpha val="8000"/>
                  </a:schemeClr>
                </a:solidFill>
                <a:latin typeface="Times New Roman" panose="02020603050405020304" pitchFamily="18" charset="0"/>
                <a:cs typeface="Times New Roman" panose="02020603050405020304" pitchFamily="18" charset="0"/>
              </a:defRPr>
            </a:lvl1pPr>
          </a:lstStyle>
          <a:p>
            <a:pPr rtl="0"/>
            <a:r>
              <a:rPr lang="ru-RU" noProof="0"/>
              <a:t>Компания</a:t>
            </a:r>
          </a:p>
        </p:txBody>
      </p:sp>
      <p:sp>
        <p:nvSpPr>
          <p:cNvPr id="6" name="Заголовок 1">
            <a:extLst>
              <a:ext uri="{FF2B5EF4-FFF2-40B4-BE49-F238E27FC236}">
                <a16:creationId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rtlCol="0" anchor="ctr"/>
          <a:lstStyle>
            <a:lvl1pPr algn="ctr">
              <a:defRPr sz="5000" cap="all" spc="200" baseline="0">
                <a:solidFill>
                  <a:schemeClr val="accent6">
                    <a:lumMod val="10000"/>
                    <a:lumOff val="90000"/>
                  </a:schemeClr>
                </a:solidFill>
                <a:latin typeface="Calibri" panose="020F0502020204030204" pitchFamily="34" charset="0"/>
              </a:defRPr>
            </a:lvl1pPr>
          </a:lstStyle>
          <a:p>
            <a:pPr rtl="0"/>
            <a:r>
              <a:rPr lang="ru-RU" noProof="0"/>
              <a:t>Заголовок слайда</a:t>
            </a:r>
          </a:p>
        </p:txBody>
      </p:sp>
    </p:spTree>
    <p:extLst>
      <p:ext uri="{BB962C8B-B14F-4D97-AF65-F5344CB8AC3E}">
        <p14:creationId xmlns:p14="http://schemas.microsoft.com/office/powerpoint/2010/main" val="3367745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8" name="Объект 7"/>
          <p:cNvSpPr>
            <a:spLocks noGrp="1"/>
          </p:cNvSpPr>
          <p:nvPr>
            <p:ph sz="quarter" idx="1"/>
          </p:nvPr>
        </p:nvSpPr>
        <p:spPr>
          <a:xfrm>
            <a:off x="609600" y="1600200"/>
            <a:ext cx="9956800" cy="4873752"/>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7" name="Дата 6"/>
          <p:cNvSpPr>
            <a:spLocks noGrp="1"/>
          </p:cNvSpPr>
          <p:nvPr>
            <p:ph type="dt" sz="half" idx="14"/>
          </p:nvPr>
        </p:nvSpPr>
        <p:spPr/>
        <p:txBody>
          <a:bodyPr rtlCol="0"/>
          <a:lstStyle/>
          <a:p>
            <a:fld id="{B68A0C10-5685-4FFB-8C85-978FEA7AC33B}" type="datetimeFigureOut">
              <a:rPr lang="ru-RU" smtClean="0"/>
              <a:t>26.12.2022</a:t>
            </a:fld>
            <a:endParaRPr lang="ru-RU"/>
          </a:p>
        </p:txBody>
      </p:sp>
      <p:sp>
        <p:nvSpPr>
          <p:cNvPr id="9" name="Номер слайда 8"/>
          <p:cNvSpPr>
            <a:spLocks noGrp="1"/>
          </p:cNvSpPr>
          <p:nvPr>
            <p:ph type="sldNum" sz="quarter" idx="15"/>
          </p:nvPr>
        </p:nvSpPr>
        <p:spPr/>
        <p:txBody>
          <a:bodyPr rtlCol="0"/>
          <a:lstStyle/>
          <a:p>
            <a:fld id="{FC2F4833-7E2F-4C9B-BE15-85381CEC9CFD}" type="slidenum">
              <a:rPr lang="ru-RU" smtClean="0"/>
              <a:t>‹#›</a:t>
            </a:fld>
            <a:endParaRPr lang="ru-RU"/>
          </a:p>
        </p:txBody>
      </p:sp>
      <p:sp>
        <p:nvSpPr>
          <p:cNvPr id="10" name="Нижний колонтитул 9"/>
          <p:cNvSpPr>
            <a:spLocks noGrp="1"/>
          </p:cNvSpPr>
          <p:nvPr>
            <p:ph type="ftr" sz="quarter" idx="16"/>
          </p:nvPr>
        </p:nvSpPr>
        <p:spPr/>
        <p:txBody>
          <a:bodyPr rtlCol="0"/>
          <a:lstStyle/>
          <a:p>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1">
        <a:schemeClr val="bg2"/>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48000" y="2895600"/>
            <a:ext cx="8229600" cy="2053590"/>
          </a:xfrm>
        </p:spPr>
        <p:txBody>
          <a:bodyPr/>
          <a:lstStyle>
            <a:lvl1pPr algn="l">
              <a:buNone/>
              <a:defRPr sz="3000" b="1" cap="small" baseline="0"/>
            </a:lvl1pPr>
          </a:lstStyle>
          <a:p>
            <a:r>
              <a:rPr kumimoji="0" lang="ru-RU"/>
              <a:t>Образец заголовка</a:t>
            </a:r>
            <a:endParaRPr kumimoji="0" lang="en-US"/>
          </a:p>
        </p:txBody>
      </p:sp>
      <p:sp>
        <p:nvSpPr>
          <p:cNvPr id="3" name="Текст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ru-RU"/>
              <a:t>Образец текста</a:t>
            </a:r>
          </a:p>
        </p:txBody>
      </p:sp>
      <p:sp>
        <p:nvSpPr>
          <p:cNvPr id="4" name="Дата 3"/>
          <p:cNvSpPr>
            <a:spLocks noGrp="1"/>
          </p:cNvSpPr>
          <p:nvPr>
            <p:ph type="dt" sz="half" idx="10"/>
          </p:nvPr>
        </p:nvSpPr>
        <p:spPr bwMode="auto">
          <a:xfrm rot="5400000">
            <a:off x="10732008" y="1106932"/>
            <a:ext cx="2286000" cy="508000"/>
          </a:xfrm>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bwMode="auto">
          <a:xfrm rot="5400000">
            <a:off x="10046208" y="4114800"/>
            <a:ext cx="3657600" cy="512064"/>
          </a:xfrm>
        </p:spPr>
        <p:txBody>
          <a:bodyPr/>
          <a:lstStyle/>
          <a:p>
            <a:endParaRPr lang="ru-RU"/>
          </a:p>
        </p:txBody>
      </p:sp>
      <p:sp>
        <p:nvSpPr>
          <p:cNvPr id="9" name="Прямоугольник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Прямоугольник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оугольник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оугольник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Прямая соединительная линия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Прямая соединительная линия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Прямая соединительная линия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Прямая соединительная линия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Прямая соединительная линия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Прямоугольник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Овал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Овал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Овал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Овал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Овал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Прямая соединительная линия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Номер слайда 5"/>
          <p:cNvSpPr>
            <a:spLocks noGrp="1"/>
          </p:cNvSpPr>
          <p:nvPr>
            <p:ph type="sldNum" sz="quarter" idx="12"/>
          </p:nvPr>
        </p:nvSpPr>
        <p:spPr bwMode="auto">
          <a:xfrm>
            <a:off x="1787488" y="4928702"/>
            <a:ext cx="812800" cy="517524"/>
          </a:xfrm>
        </p:spPr>
        <p:txBody>
          <a:bodyPr/>
          <a:lstStyle/>
          <a:p>
            <a:fld id="{FC2F4833-7E2F-4C9B-BE15-85381CEC9CFD}"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5" name="Дата 4"/>
          <p:cNvSpPr>
            <a:spLocks noGrp="1"/>
          </p:cNvSpPr>
          <p:nvPr>
            <p:ph type="dt" sz="half" idx="10"/>
          </p:nvPr>
        </p:nvSpPr>
        <p:spPr/>
        <p:txBody>
          <a:bodyPr/>
          <a:lstStyle/>
          <a:p>
            <a:fld id="{B68A0C10-5685-4FFB-8C85-978FEA7AC33B}" type="datetimeFigureOut">
              <a:rPr lang="ru-RU" smtClean="0"/>
              <a:t>26.12.2022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FC2F4833-7E2F-4C9B-BE15-85381CEC9CFD}" type="slidenum">
              <a:rPr lang="ru-RU" smtClean="0"/>
              <a:t>‹#›</a:t>
            </a:fld>
            <a:endParaRPr lang="ru-RU"/>
          </a:p>
        </p:txBody>
      </p:sp>
      <p:sp>
        <p:nvSpPr>
          <p:cNvPr id="9" name="Объект 8"/>
          <p:cNvSpPr>
            <a:spLocks noGrp="1"/>
          </p:cNvSpPr>
          <p:nvPr>
            <p:ph sz="quarter" idx="1"/>
          </p:nvPr>
        </p:nvSpPr>
        <p:spPr>
          <a:xfrm>
            <a:off x="609600" y="1600200"/>
            <a:ext cx="4876800" cy="4572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11" name="Объект 10"/>
          <p:cNvSpPr>
            <a:spLocks noGrp="1"/>
          </p:cNvSpPr>
          <p:nvPr>
            <p:ph sz="quarter" idx="2"/>
          </p:nvPr>
        </p:nvSpPr>
        <p:spPr>
          <a:xfrm>
            <a:off x="5693664" y="1600200"/>
            <a:ext cx="4876800" cy="4572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73050"/>
            <a:ext cx="10058400" cy="1143000"/>
          </a:xfrm>
        </p:spPr>
        <p:txBody>
          <a:bodyPr anchor="b"/>
          <a:lstStyle>
            <a:lvl1pPr>
              <a:defRPr/>
            </a:lvl1pPr>
          </a:lstStyle>
          <a:p>
            <a:r>
              <a:rPr kumimoji="0" lang="ru-RU"/>
              <a:t>Образец заголовка</a:t>
            </a:r>
            <a:endParaRPr kumimoji="0" lang="en-US"/>
          </a:p>
        </p:txBody>
      </p:sp>
      <p:sp>
        <p:nvSpPr>
          <p:cNvPr id="7" name="Дата 6"/>
          <p:cNvSpPr>
            <a:spLocks noGrp="1"/>
          </p:cNvSpPr>
          <p:nvPr>
            <p:ph type="dt" sz="half" idx="10"/>
          </p:nvPr>
        </p:nvSpPr>
        <p:spPr/>
        <p:txBody>
          <a:bodyPr/>
          <a:lstStyle/>
          <a:p>
            <a:fld id="{B68A0C10-5685-4FFB-8C85-978FEA7AC33B}" type="datetimeFigureOut">
              <a:rPr lang="ru-RU" smtClean="0"/>
              <a:t>26.12.2022</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FC2F4833-7E2F-4C9B-BE15-85381CEC9CFD}" type="slidenum">
              <a:rPr lang="ru-RU" smtClean="0"/>
              <a:t>‹#›</a:t>
            </a:fld>
            <a:endParaRPr lang="ru-RU"/>
          </a:p>
        </p:txBody>
      </p:sp>
      <p:sp>
        <p:nvSpPr>
          <p:cNvPr id="11" name="Объект 10"/>
          <p:cNvSpPr>
            <a:spLocks noGrp="1"/>
          </p:cNvSpPr>
          <p:nvPr>
            <p:ph sz="quarter" idx="2"/>
          </p:nvPr>
        </p:nvSpPr>
        <p:spPr>
          <a:xfrm>
            <a:off x="609600" y="2362200"/>
            <a:ext cx="4876800" cy="38862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13" name="Объект 12"/>
          <p:cNvSpPr>
            <a:spLocks noGrp="1"/>
          </p:cNvSpPr>
          <p:nvPr>
            <p:ph sz="quarter" idx="4"/>
          </p:nvPr>
        </p:nvSpPr>
        <p:spPr>
          <a:xfrm>
            <a:off x="5829300" y="2362200"/>
            <a:ext cx="4876800" cy="38862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12" name="Текст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ru-RU"/>
              <a:t>Образец текста</a:t>
            </a:r>
          </a:p>
        </p:txBody>
      </p:sp>
      <p:sp>
        <p:nvSpPr>
          <p:cNvPr id="14" name="Текст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ru-RU"/>
              <a:t>Образец текста</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6" name="Дата 5"/>
          <p:cNvSpPr>
            <a:spLocks noGrp="1"/>
          </p:cNvSpPr>
          <p:nvPr>
            <p:ph type="dt" sz="half" idx="10"/>
          </p:nvPr>
        </p:nvSpPr>
        <p:spPr/>
        <p:txBody>
          <a:bodyPr rtlCol="0"/>
          <a:lstStyle/>
          <a:p>
            <a:fld id="{B68A0C10-5685-4FFB-8C85-978FEA7AC33B}" type="datetimeFigureOut">
              <a:rPr lang="ru-RU" smtClean="0"/>
              <a:t>26.12.2022</a:t>
            </a:fld>
            <a:endParaRPr lang="ru-RU"/>
          </a:p>
        </p:txBody>
      </p:sp>
      <p:sp>
        <p:nvSpPr>
          <p:cNvPr id="7" name="Номер слайда 6"/>
          <p:cNvSpPr>
            <a:spLocks noGrp="1"/>
          </p:cNvSpPr>
          <p:nvPr>
            <p:ph type="sldNum" sz="quarter" idx="11"/>
          </p:nvPr>
        </p:nvSpPr>
        <p:spPr/>
        <p:txBody>
          <a:bodyPr rtlCol="0"/>
          <a:lstStyle/>
          <a:p>
            <a:fld id="{FC2F4833-7E2F-4C9B-BE15-85381CEC9CFD}" type="slidenum">
              <a:rPr lang="ru-RU" smtClean="0"/>
              <a:t>‹#›</a:t>
            </a:fld>
            <a:endParaRPr lang="ru-RU"/>
          </a:p>
        </p:txBody>
      </p:sp>
      <p:sp>
        <p:nvSpPr>
          <p:cNvPr id="8" name="Нижний колонтитул 7"/>
          <p:cNvSpPr>
            <a:spLocks noGrp="1"/>
          </p:cNvSpPr>
          <p:nvPr>
            <p:ph type="ftr" sz="quarter" idx="12"/>
          </p:nvPr>
        </p:nvSpPr>
        <p:spPr/>
        <p:txBody>
          <a:bodyPr rtlCol="0"/>
          <a:lstStyle/>
          <a:p>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68A0C10-5685-4FFB-8C85-978FEA7AC33B}" type="datetimeFigureOut">
              <a:rPr lang="ru-RU" smtClean="0"/>
              <a:t>26.12.2022</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bg>
      <p:bgRef idx="1001">
        <a:schemeClr val="bg1"/>
      </p:bgRef>
    </p:bg>
    <p:spTree>
      <p:nvGrpSpPr>
        <p:cNvPr id="1" name=""/>
        <p:cNvGrpSpPr/>
        <p:nvPr/>
      </p:nvGrpSpPr>
      <p:grpSpPr>
        <a:xfrm>
          <a:off x="0" y="0"/>
          <a:ext cx="0" cy="0"/>
          <a:chOff x="0" y="0"/>
          <a:chExt cx="0" cy="0"/>
        </a:xfrm>
      </p:grpSpPr>
      <p:sp>
        <p:nvSpPr>
          <p:cNvPr id="10" name="Прямая соединительная линия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Заголовок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ru-RU"/>
              <a:t>Образец заголовка</a:t>
            </a:r>
            <a:endParaRPr kumimoji="0" lang="en-US"/>
          </a:p>
        </p:txBody>
      </p:sp>
      <p:sp>
        <p:nvSpPr>
          <p:cNvPr id="3" name="Текст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ru-RU"/>
              <a:t>Образец текста</a:t>
            </a:r>
          </a:p>
        </p:txBody>
      </p:sp>
      <p:sp>
        <p:nvSpPr>
          <p:cNvPr id="8" name="Прямая соединительная линия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Прямая соединительная линия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Прямая соединительная линия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Прямоугольник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Прямая соединительная линия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Овал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Объект 17"/>
          <p:cNvSpPr>
            <a:spLocks noGrp="1"/>
          </p:cNvSpPr>
          <p:nvPr>
            <p:ph sz="quarter" idx="1"/>
          </p:nvPr>
        </p:nvSpPr>
        <p:spPr>
          <a:xfrm>
            <a:off x="406400" y="274320"/>
            <a:ext cx="7518400" cy="6327648"/>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21" name="Дата 20"/>
          <p:cNvSpPr>
            <a:spLocks noGrp="1"/>
          </p:cNvSpPr>
          <p:nvPr>
            <p:ph type="dt" sz="half" idx="14"/>
          </p:nvPr>
        </p:nvSpPr>
        <p:spPr/>
        <p:txBody>
          <a:bodyPr rtlCol="0"/>
          <a:lstStyle/>
          <a:p>
            <a:fld id="{B68A0C10-5685-4FFB-8C85-978FEA7AC33B}" type="datetimeFigureOut">
              <a:rPr lang="ru-RU" smtClean="0"/>
              <a:t>26.12.2022</a:t>
            </a:fld>
            <a:endParaRPr lang="ru-RU"/>
          </a:p>
        </p:txBody>
      </p:sp>
      <p:sp>
        <p:nvSpPr>
          <p:cNvPr id="22" name="Номер слайда 21"/>
          <p:cNvSpPr>
            <a:spLocks noGrp="1"/>
          </p:cNvSpPr>
          <p:nvPr>
            <p:ph type="sldNum" sz="quarter" idx="15"/>
          </p:nvPr>
        </p:nvSpPr>
        <p:spPr/>
        <p:txBody>
          <a:bodyPr rtlCol="0"/>
          <a:lstStyle/>
          <a:p>
            <a:fld id="{FC2F4833-7E2F-4C9B-BE15-85381CEC9CFD}" type="slidenum">
              <a:rPr lang="ru-RU" smtClean="0"/>
              <a:t>‹#›</a:t>
            </a:fld>
            <a:endParaRPr lang="ru-RU"/>
          </a:p>
        </p:txBody>
      </p:sp>
      <p:sp>
        <p:nvSpPr>
          <p:cNvPr id="23" name="Нижний колонтитул 22"/>
          <p:cNvSpPr>
            <a:spLocks noGrp="1"/>
          </p:cNvSpPr>
          <p:nvPr>
            <p:ph type="ftr" sz="quarter" idx="16"/>
          </p:nvPr>
        </p:nvSpPr>
        <p:spPr/>
        <p:txBody>
          <a:bodyPr rtlCol="0"/>
          <a:lstStyle/>
          <a:p>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9" name="Прямая соединительная линия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Овал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Заголовок 1"/>
          <p:cNvSpPr>
            <a:spLocks noGrp="1"/>
          </p:cNvSpPr>
          <p:nvPr>
            <p:ph type="title"/>
          </p:nvPr>
        </p:nvSpPr>
        <p:spPr>
          <a:xfrm rot="5400000">
            <a:off x="5518404" y="3124200"/>
            <a:ext cx="6309360" cy="609600"/>
          </a:xfrm>
        </p:spPr>
        <p:txBody>
          <a:bodyPr anchor="b"/>
          <a:lstStyle>
            <a:lvl1pPr algn="l">
              <a:buNone/>
              <a:defRPr sz="2000" b="1"/>
            </a:lvl1pPr>
          </a:lstStyle>
          <a:p>
            <a:r>
              <a:rPr kumimoji="0" lang="ru-RU"/>
              <a:t>Образец заголовка</a:t>
            </a:r>
            <a:endParaRPr kumimoji="0" lang="en-US"/>
          </a:p>
        </p:txBody>
      </p:sp>
      <p:sp>
        <p:nvSpPr>
          <p:cNvPr id="3" name="Рисунок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ru-RU"/>
              <a:t>Вставка рисунка</a:t>
            </a:r>
            <a:endParaRPr kumimoji="0" lang="en-US" dirty="0"/>
          </a:p>
        </p:txBody>
      </p:sp>
      <p:sp>
        <p:nvSpPr>
          <p:cNvPr id="4" name="Текст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ru-RU"/>
              <a:t>Образец текста</a:t>
            </a:r>
          </a:p>
        </p:txBody>
      </p:sp>
      <p:sp>
        <p:nvSpPr>
          <p:cNvPr id="10" name="Прямая соединительная линия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Прямоугольник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ая соединительная линия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Прямая соединительная линия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Прямая соединительная линия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Дата 16"/>
          <p:cNvSpPr>
            <a:spLocks noGrp="1"/>
          </p:cNvSpPr>
          <p:nvPr>
            <p:ph type="dt" sz="half" idx="10"/>
          </p:nvPr>
        </p:nvSpPr>
        <p:spPr/>
        <p:txBody>
          <a:bodyPr rtlCol="0"/>
          <a:lstStyle/>
          <a:p>
            <a:fld id="{B68A0C10-5685-4FFB-8C85-978FEA7AC33B}" type="datetimeFigureOut">
              <a:rPr lang="ru-RU" smtClean="0"/>
              <a:t>26.12.2022</a:t>
            </a:fld>
            <a:endParaRPr lang="ru-RU"/>
          </a:p>
        </p:txBody>
      </p:sp>
      <p:sp>
        <p:nvSpPr>
          <p:cNvPr id="18" name="Номер слайда 17"/>
          <p:cNvSpPr>
            <a:spLocks noGrp="1"/>
          </p:cNvSpPr>
          <p:nvPr>
            <p:ph type="sldNum" sz="quarter" idx="11"/>
          </p:nvPr>
        </p:nvSpPr>
        <p:spPr/>
        <p:txBody>
          <a:bodyPr rtlCol="0"/>
          <a:lstStyle/>
          <a:p>
            <a:fld id="{FC2F4833-7E2F-4C9B-BE15-85381CEC9CFD}" type="slidenum">
              <a:rPr lang="ru-RU" smtClean="0"/>
              <a:t>‹#›</a:t>
            </a:fld>
            <a:endParaRPr lang="ru-RU"/>
          </a:p>
        </p:txBody>
      </p:sp>
      <p:sp>
        <p:nvSpPr>
          <p:cNvPr id="21" name="Нижний колонтитул 20"/>
          <p:cNvSpPr>
            <a:spLocks noGrp="1"/>
          </p:cNvSpPr>
          <p:nvPr>
            <p:ph type="ftr" sz="quarter" idx="12"/>
          </p:nvPr>
        </p:nvSpPr>
        <p:spPr/>
        <p:txBody>
          <a:bodyPr rtlCol="0"/>
          <a:lstStyle/>
          <a:p>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Прямая соединительная линия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Заголовок 21"/>
          <p:cNvSpPr>
            <a:spLocks noGrp="1"/>
          </p:cNvSpPr>
          <p:nvPr>
            <p:ph type="title"/>
          </p:nvPr>
        </p:nvSpPr>
        <p:spPr>
          <a:xfrm>
            <a:off x="609600" y="274638"/>
            <a:ext cx="9956800" cy="1143000"/>
          </a:xfrm>
          <a:prstGeom prst="rect">
            <a:avLst/>
          </a:prstGeom>
        </p:spPr>
        <p:txBody>
          <a:bodyPr vert="horz" anchor="b">
            <a:normAutofit/>
          </a:bodyPr>
          <a:lstStyle/>
          <a:p>
            <a:r>
              <a:rPr kumimoji="0" lang="ru-RU"/>
              <a:t>Образец заголовка</a:t>
            </a:r>
            <a:endParaRPr kumimoji="0" lang="en-US"/>
          </a:p>
        </p:txBody>
      </p:sp>
      <p:sp>
        <p:nvSpPr>
          <p:cNvPr id="13" name="Текст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ru-RU"/>
              <a:t>Образец текста</a:t>
            </a:r>
          </a:p>
          <a:p>
            <a:pPr lvl="1" eaLnBrk="1" latinLnBrk="0" hangingPunct="1"/>
            <a:r>
              <a:rPr kumimoji="0" lang="ru-RU"/>
              <a:t>Второй уровень</a:t>
            </a:r>
          </a:p>
          <a:p>
            <a:pPr lvl="2" eaLnBrk="1" latinLnBrk="0" hangingPunct="1"/>
            <a:r>
              <a:rPr kumimoji="0" lang="ru-RU"/>
              <a:t>Третий уровень</a:t>
            </a:r>
          </a:p>
          <a:p>
            <a:pPr lvl="3" eaLnBrk="1" latinLnBrk="0" hangingPunct="1"/>
            <a:r>
              <a:rPr kumimoji="0" lang="ru-RU"/>
              <a:t>Четвертый уровень</a:t>
            </a:r>
          </a:p>
          <a:p>
            <a:pPr lvl="4" eaLnBrk="1" latinLnBrk="0" hangingPunct="1"/>
            <a:r>
              <a:rPr kumimoji="0" lang="ru-RU"/>
              <a:t>Пятый уровень</a:t>
            </a:r>
            <a:endParaRPr kumimoji="0" lang="en-US"/>
          </a:p>
        </p:txBody>
      </p:sp>
      <p:sp>
        <p:nvSpPr>
          <p:cNvPr id="14" name="Дата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B68A0C10-5685-4FFB-8C85-978FEA7AC33B}" type="datetimeFigureOut">
              <a:rPr lang="ru-RU" smtClean="0"/>
              <a:t>26.12.2022</a:t>
            </a:fld>
            <a:endParaRPr lang="ru-RU"/>
          </a:p>
        </p:txBody>
      </p:sp>
      <p:sp>
        <p:nvSpPr>
          <p:cNvPr id="3" name="Нижний колонтитул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ru-RU"/>
          </a:p>
        </p:txBody>
      </p:sp>
      <p:sp>
        <p:nvSpPr>
          <p:cNvPr id="7" name="Прямая соединительная линия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Прямая соединительная линия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Прямоугольник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ая соединительная линия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Овал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Номер слайда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FC2F4833-7E2F-4C9B-BE15-85381CEC9CFD}"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50A5A485-6B16-4038-9160-4F501060C696}"/>
              </a:ext>
            </a:extLst>
          </p:cNvPr>
          <p:cNvSpPr/>
          <p:nvPr/>
        </p:nvSpPr>
        <p:spPr>
          <a:xfrm rot="10027646">
            <a:off x="473717" y="6634029"/>
            <a:ext cx="15650588" cy="1332335"/>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Заголовок 1">
            <a:extLst>
              <a:ext uri="{FF2B5EF4-FFF2-40B4-BE49-F238E27FC236}">
                <a16:creationId xmlns:a16="http://schemas.microsoft.com/office/drawing/2014/main" id="{9EFBC93F-A0DD-414F-A94C-62229FBBDA80}"/>
              </a:ext>
            </a:extLst>
          </p:cNvPr>
          <p:cNvSpPr>
            <a:spLocks noGrp="1"/>
          </p:cNvSpPr>
          <p:nvPr>
            <p:ph type="ctrTitle"/>
          </p:nvPr>
        </p:nvSpPr>
        <p:spPr>
          <a:xfrm>
            <a:off x="1617518" y="332509"/>
            <a:ext cx="9490364" cy="4821381"/>
          </a:xfrm>
        </p:spPr>
        <p:txBody>
          <a:bodyPr>
            <a:normAutofit fontScale="90000"/>
          </a:bodyPr>
          <a:lstStyle/>
          <a:p>
            <a:pPr algn="ctr"/>
            <a:r>
              <a:rPr lang="ru-RU" sz="2000" dirty="0">
                <a:solidFill>
                  <a:schemeClr val="tx1">
                    <a:lumMod val="50000"/>
                    <a:lumOff val="50000"/>
                  </a:schemeClr>
                </a:solidFill>
                <a:latin typeface="Candara" panose="020E0502030303020204" pitchFamily="34" charset="0"/>
              </a:rPr>
              <a:t>Министерство образования Тульской области</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Государственное профессиональное образовательное учреждение </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Тульской области</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   «Донской политехнический колледж»</a:t>
            </a:r>
            <a:br>
              <a:rPr lang="ru-RU" sz="2000" dirty="0">
                <a:solidFill>
                  <a:schemeClr val="tx1">
                    <a:lumMod val="50000"/>
                    <a:lumOff val="50000"/>
                  </a:schemeClr>
                </a:solidFill>
                <a:latin typeface="Candara" panose="020E0502030303020204" pitchFamily="34" charset="0"/>
              </a:rPr>
            </a:br>
            <a:br>
              <a:rPr lang="ru-RU" sz="2000" dirty="0">
                <a:solidFill>
                  <a:schemeClr val="tx1">
                    <a:lumMod val="95000"/>
                    <a:lumOff val="5000"/>
                  </a:schemeClr>
                </a:solidFill>
                <a:latin typeface="Candara" panose="020E0502030303020204" pitchFamily="34" charset="0"/>
              </a:rPr>
            </a:br>
            <a:br>
              <a:rPr lang="ru-RU" sz="2000" dirty="0">
                <a:solidFill>
                  <a:schemeClr val="tx1">
                    <a:lumMod val="95000"/>
                    <a:lumOff val="5000"/>
                  </a:schemeClr>
                </a:solidFill>
                <a:latin typeface="Candara" panose="020E0502030303020204" pitchFamily="34" charset="0"/>
              </a:rPr>
            </a:br>
            <a:br>
              <a:rPr lang="ru-RU" sz="2000" dirty="0">
                <a:solidFill>
                  <a:schemeClr val="tx1">
                    <a:lumMod val="95000"/>
                    <a:lumOff val="5000"/>
                  </a:schemeClr>
                </a:solidFill>
                <a:latin typeface="Candara" panose="020E0502030303020204" pitchFamily="34" charset="0"/>
              </a:rPr>
            </a:br>
            <a:br>
              <a:rPr lang="ru-RU" sz="2000" b="1" dirty="0">
                <a:solidFill>
                  <a:schemeClr val="tx1">
                    <a:lumMod val="95000"/>
                    <a:lumOff val="5000"/>
                  </a:schemeClr>
                </a:solidFill>
                <a:latin typeface="Candara" panose="020E0502030303020204" pitchFamily="34" charset="0"/>
              </a:rPr>
            </a:br>
            <a:r>
              <a:rPr lang="ru-RU" sz="2000" cap="all" dirty="0"/>
              <a:t>Разработка Информационной системы учета палеонтологического музея современной истории «</a:t>
            </a:r>
            <a:r>
              <a:rPr lang="ru-RU" sz="2000" cap="all" dirty="0" err="1"/>
              <a:t>Тирекс</a:t>
            </a:r>
            <a:r>
              <a:rPr lang="ru-RU" sz="2000" cap="all" dirty="0"/>
              <a:t>»</a:t>
            </a:r>
            <a:br>
              <a:rPr lang="ru-RU" sz="2000" dirty="0"/>
            </a:br>
            <a:br>
              <a:rPr lang="ru-RU" sz="2000" b="1" dirty="0">
                <a:solidFill>
                  <a:schemeClr val="tx1">
                    <a:lumMod val="95000"/>
                    <a:lumOff val="5000"/>
                  </a:schemeClr>
                </a:solidFill>
                <a:latin typeface="Candara" panose="020E0502030303020204" pitchFamily="34" charset="0"/>
              </a:rPr>
            </a:br>
            <a:br>
              <a:rPr lang="ru-RU" sz="2000" b="1" dirty="0">
                <a:solidFill>
                  <a:schemeClr val="tx1">
                    <a:lumMod val="95000"/>
                    <a:lumOff val="5000"/>
                  </a:schemeClr>
                </a:solidFill>
                <a:latin typeface="Candara" panose="020E0502030303020204" pitchFamily="34" charset="0"/>
              </a:rPr>
            </a:br>
            <a:r>
              <a:rPr lang="ru-RU" sz="1800" b="1" dirty="0">
                <a:solidFill>
                  <a:schemeClr val="bg1">
                    <a:lumMod val="50000"/>
                  </a:schemeClr>
                </a:solidFill>
                <a:latin typeface="Candara" panose="020E0502030303020204" pitchFamily="34" charset="0"/>
              </a:rPr>
              <a:t>Курсовая работа МДК 02.01</a:t>
            </a:r>
            <a:br>
              <a:rPr lang="ru-RU" sz="1800" b="1" dirty="0">
                <a:solidFill>
                  <a:schemeClr val="bg1">
                    <a:lumMod val="50000"/>
                  </a:schemeClr>
                </a:solidFill>
                <a:latin typeface="Candara" panose="020E0502030303020204" pitchFamily="34" charset="0"/>
              </a:rPr>
            </a:br>
            <a:r>
              <a:rPr lang="ru-RU" sz="1800" b="1" dirty="0">
                <a:solidFill>
                  <a:schemeClr val="bg1">
                    <a:lumMod val="50000"/>
                  </a:schemeClr>
                </a:solidFill>
                <a:latin typeface="Candara" panose="020E0502030303020204" pitchFamily="34" charset="0"/>
              </a:rPr>
              <a:t> «Технология разработки программного обеспечения»</a:t>
            </a:r>
            <a:br>
              <a:rPr lang="ru-RU" sz="1800" b="1" dirty="0">
                <a:solidFill>
                  <a:schemeClr val="bg1">
                    <a:lumMod val="50000"/>
                  </a:schemeClr>
                </a:solidFill>
                <a:latin typeface="Candara" panose="020E0502030303020204" pitchFamily="34" charset="0"/>
              </a:rPr>
            </a:br>
            <a:br>
              <a:rPr lang="ru-RU" sz="2000" b="1" dirty="0">
                <a:solidFill>
                  <a:schemeClr val="tx1">
                    <a:lumMod val="95000"/>
                    <a:lumOff val="5000"/>
                  </a:schemeClr>
                </a:solidFill>
                <a:latin typeface="Candara" panose="020E0502030303020204" pitchFamily="34" charset="0"/>
              </a:rPr>
            </a:br>
            <a:endParaRPr lang="ru-RU" sz="2000" b="1" dirty="0">
              <a:solidFill>
                <a:schemeClr val="tx1">
                  <a:lumMod val="95000"/>
                  <a:lumOff val="5000"/>
                </a:schemeClr>
              </a:solidFill>
              <a:latin typeface="Candara" panose="020E0502030303020204" pitchFamily="34" charset="0"/>
            </a:endParaRPr>
          </a:p>
        </p:txBody>
      </p:sp>
      <p:sp>
        <p:nvSpPr>
          <p:cNvPr id="3" name="Подзаголовок 2">
            <a:extLst>
              <a:ext uri="{FF2B5EF4-FFF2-40B4-BE49-F238E27FC236}">
                <a16:creationId xmlns:a16="http://schemas.microsoft.com/office/drawing/2014/main" id="{607F8398-EFDA-4DF8-B695-00C93CB037D5}"/>
              </a:ext>
            </a:extLst>
          </p:cNvPr>
          <p:cNvSpPr>
            <a:spLocks noGrp="1"/>
          </p:cNvSpPr>
          <p:nvPr>
            <p:ph type="subTitle" idx="1"/>
          </p:nvPr>
        </p:nvSpPr>
        <p:spPr>
          <a:xfrm>
            <a:off x="1325004" y="4985062"/>
            <a:ext cx="10591799" cy="1298862"/>
          </a:xfrm>
        </p:spPr>
        <p:txBody>
          <a:bodyPr>
            <a:normAutofit/>
          </a:bodyPr>
          <a:lstStyle/>
          <a:p>
            <a:pPr algn="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Студента группы С-20-1 	</a:t>
            </a:r>
            <a:r>
              <a:rPr lang="ru-RU" b="0" i="1" dirty="0">
                <a:solidFill>
                  <a:schemeClr val="tx1">
                    <a:lumMod val="95000"/>
                    <a:lumOff val="5000"/>
                  </a:schemeClr>
                </a:solidFill>
                <a:latin typeface="Cambria Math" panose="02040503050406030204" pitchFamily="18" charset="0"/>
                <a:ea typeface="Cambria Math" panose="02040503050406030204" pitchFamily="18" charset="0"/>
              </a:rPr>
              <a:t>Д</a:t>
            </a: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.С. </a:t>
            </a:r>
            <a:r>
              <a:rPr lang="ru-RU" b="0" i="1" dirty="0">
                <a:solidFill>
                  <a:schemeClr val="tx1">
                    <a:lumMod val="95000"/>
                    <a:lumOff val="5000"/>
                  </a:schemeClr>
                </a:solidFill>
                <a:latin typeface="Cambria Math" panose="02040503050406030204" pitchFamily="18" charset="0"/>
                <a:ea typeface="Cambria Math" panose="02040503050406030204" pitchFamily="18" charset="0"/>
              </a:rPr>
              <a:t>Лавров</a:t>
            </a:r>
            <a:endPar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endParaRPr>
          </a:p>
          <a:p>
            <a:pPr algn="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Руководитель 		</a:t>
            </a:r>
            <a:r>
              <a:rPr lang="ru-RU" b="0" i="1" dirty="0">
                <a:solidFill>
                  <a:schemeClr val="tx1">
                    <a:lumMod val="95000"/>
                    <a:lumOff val="5000"/>
                  </a:schemeClr>
                </a:solidFill>
                <a:latin typeface="Cambria Math" panose="02040503050406030204" pitchFamily="18" charset="0"/>
                <a:ea typeface="Cambria Math" panose="02040503050406030204" pitchFamily="18" charset="0"/>
              </a:rPr>
              <a:t>С</a:t>
            </a: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.М. Гвоздев</a:t>
            </a:r>
          </a:p>
          <a:p>
            <a:r>
              <a:rPr lang="ru-RU" sz="1800" i="1" dirty="0">
                <a:solidFill>
                  <a:schemeClr val="tx1">
                    <a:lumMod val="95000"/>
                    <a:lumOff val="5000"/>
                  </a:schemeClr>
                </a:solidFill>
                <a:latin typeface="Cambria Math" panose="02040503050406030204" pitchFamily="18" charset="0"/>
                <a:ea typeface="Cambria Math" panose="02040503050406030204" pitchFamily="18" charset="0"/>
              </a:rPr>
              <a:t>Донской, 2022</a:t>
            </a:r>
            <a:endPar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785581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163" y="2625686"/>
            <a:ext cx="5722218" cy="3573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a16="http://schemas.microsoft.com/office/drawing/2014/main" id="{9DE7E482-CE1C-4D83-8FCB-C7D2C48F326F}"/>
              </a:ext>
            </a:extLst>
          </p:cNvPr>
          <p:cNvSpPr txBox="1"/>
          <p:nvPr/>
        </p:nvSpPr>
        <p:spPr>
          <a:xfrm>
            <a:off x="1453647" y="293399"/>
            <a:ext cx="10962640" cy="830997"/>
          </a:xfrm>
          <a:prstGeom prst="rect">
            <a:avLst/>
          </a:prstGeom>
          <a:noFill/>
        </p:spPr>
        <p:txBody>
          <a:bodyPr wrap="square" rtlCol="0">
            <a:spAutoFit/>
          </a:bodyPr>
          <a:lstStyle/>
          <a:p>
            <a:r>
              <a:rPr lang="ru-RU" sz="4800" b="1" dirty="0">
                <a:latin typeface="Posterama (Заголовки)"/>
              </a:rPr>
              <a:t>Окна администратора</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8490" y="1197808"/>
            <a:ext cx="5391510" cy="3375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7065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7708C79-A4AC-4B5D-92DF-600737E4D11A}"/>
              </a:ext>
            </a:extLst>
          </p:cNvPr>
          <p:cNvSpPr>
            <a:spLocks noGrp="1"/>
          </p:cNvSpPr>
          <p:nvPr>
            <p:ph type="title"/>
          </p:nvPr>
        </p:nvSpPr>
        <p:spPr>
          <a:xfrm>
            <a:off x="713117" y="586598"/>
            <a:ext cx="9956800" cy="675766"/>
          </a:xfrm>
        </p:spPr>
        <p:txBody>
          <a:bodyPr rtlCol="0">
            <a:normAutofit/>
          </a:bodyPr>
          <a:lstStyle/>
          <a:p>
            <a:pPr algn="ctr" rtl="0"/>
            <a:r>
              <a:rPr lang="ru-RU" dirty="0"/>
              <a:t>Введение</a:t>
            </a:r>
          </a:p>
        </p:txBody>
      </p:sp>
      <p:sp>
        <p:nvSpPr>
          <p:cNvPr id="148" name="Номер слайда 147">
            <a:extLst>
              <a:ext uri="{FF2B5EF4-FFF2-40B4-BE49-F238E27FC236}">
                <a16:creationId xmlns:a16="http://schemas.microsoft.com/office/drawing/2014/main" id="{4448F4FF-8F5D-4535-8008-20CDEFD6057F}"/>
              </a:ext>
            </a:extLst>
          </p:cNvPr>
          <p:cNvSpPr>
            <a:spLocks noGrp="1"/>
          </p:cNvSpPr>
          <p:nvPr>
            <p:ph type="sldNum" sz="quarter" idx="12"/>
          </p:nvPr>
        </p:nvSpPr>
        <p:spPr/>
        <p:txBody>
          <a:bodyPr rtlCol="0"/>
          <a:lstStyle/>
          <a:p>
            <a:pPr rtl="0"/>
            <a:fld id="{B5CEABB6-07DC-46E8-9B57-56EC44A396E5}" type="slidenum">
              <a:rPr lang="ru-RU" smtClean="0"/>
              <a:pPr rtl="0"/>
              <a:t>2</a:t>
            </a:fld>
            <a:endParaRPr lang="ru-RU"/>
          </a:p>
        </p:txBody>
      </p:sp>
      <p:sp>
        <p:nvSpPr>
          <p:cNvPr id="3" name="Объект 2">
            <a:extLst>
              <a:ext uri="{FF2B5EF4-FFF2-40B4-BE49-F238E27FC236}">
                <a16:creationId xmlns:a16="http://schemas.microsoft.com/office/drawing/2014/main" id="{7D779DE4-CAEA-4617-897E-FEC9A2AC2D6A}"/>
              </a:ext>
            </a:extLst>
          </p:cNvPr>
          <p:cNvSpPr>
            <a:spLocks noGrp="1"/>
          </p:cNvSpPr>
          <p:nvPr>
            <p:ph type="body" sz="quarter" idx="13"/>
          </p:nvPr>
        </p:nvSpPr>
        <p:spPr/>
        <p:txBody>
          <a:bodyPr vert="horz" lIns="91440" tIns="45720" rIns="91440" bIns="45720" rtlCol="0" anchor="t">
            <a:noAutofit/>
          </a:bodyPr>
          <a:lstStyle/>
          <a:p>
            <a:r>
              <a:rPr lang="ru-RU" dirty="0"/>
              <a:t>Заключается в том, что хранение информации в палеонтологический музей на бумажных носителях не целесообразна, о чем говорит необходимость перехода на электронный формат ведения учета экспонатов, их характеристик и места расположения в музее.</a:t>
            </a:r>
            <a:endParaRPr lang="ru-RU" dirty="0">
              <a:effectLst/>
            </a:endParaRPr>
          </a:p>
        </p:txBody>
      </p:sp>
      <p:sp>
        <p:nvSpPr>
          <p:cNvPr id="4" name="Текст 3">
            <a:extLst>
              <a:ext uri="{FF2B5EF4-FFF2-40B4-BE49-F238E27FC236}">
                <a16:creationId xmlns:a16="http://schemas.microsoft.com/office/drawing/2014/main" id="{615C66C5-CF46-4BB3-82CB-5E5DFB9B5498}"/>
              </a:ext>
            </a:extLst>
          </p:cNvPr>
          <p:cNvSpPr>
            <a:spLocks noGrp="1"/>
          </p:cNvSpPr>
          <p:nvPr>
            <p:ph type="body" sz="quarter" idx="14"/>
          </p:nvPr>
        </p:nvSpPr>
        <p:spPr>
          <a:xfrm>
            <a:off x="746358" y="1640850"/>
            <a:ext cx="3657600" cy="365760"/>
          </a:xfrm>
        </p:spPr>
        <p:txBody>
          <a:bodyPr rtlCol="0">
            <a:noAutofit/>
          </a:bodyPr>
          <a:lstStyle/>
          <a:p>
            <a:pPr rtl="0"/>
            <a:r>
              <a:rPr lang="ru-RU" dirty="0"/>
              <a:t>Актуальность исследования</a:t>
            </a:r>
          </a:p>
        </p:txBody>
      </p:sp>
      <p:sp>
        <p:nvSpPr>
          <p:cNvPr id="16" name="Текст 15">
            <a:extLst>
              <a:ext uri="{FF2B5EF4-FFF2-40B4-BE49-F238E27FC236}">
                <a16:creationId xmlns:a16="http://schemas.microsoft.com/office/drawing/2014/main" id="{6833B00A-55B6-4D4D-AE3C-CFF37D65FA50}"/>
              </a:ext>
            </a:extLst>
          </p:cNvPr>
          <p:cNvSpPr>
            <a:spLocks noGrp="1"/>
          </p:cNvSpPr>
          <p:nvPr>
            <p:ph type="body" sz="quarter" idx="15"/>
          </p:nvPr>
        </p:nvSpPr>
        <p:spPr>
          <a:xfrm>
            <a:off x="5384321" y="2612148"/>
            <a:ext cx="3753216" cy="1226608"/>
          </a:xfrm>
        </p:spPr>
        <p:txBody>
          <a:bodyPr rtlCol="0">
            <a:normAutofit/>
          </a:bodyPr>
          <a:lstStyle/>
          <a:p>
            <a:r>
              <a:rPr lang="ru-RU" dirty="0"/>
              <a:t>Процесс автоматизации учета раритетных экспонатов и их расположений на территории музея.</a:t>
            </a:r>
          </a:p>
        </p:txBody>
      </p:sp>
      <p:sp>
        <p:nvSpPr>
          <p:cNvPr id="17" name="Текст 16">
            <a:extLst>
              <a:ext uri="{FF2B5EF4-FFF2-40B4-BE49-F238E27FC236}">
                <a16:creationId xmlns:a16="http://schemas.microsoft.com/office/drawing/2014/main" id="{42B0A734-B5BB-42C2-946F-EC7ABE90A23A}"/>
              </a:ext>
            </a:extLst>
          </p:cNvPr>
          <p:cNvSpPr>
            <a:spLocks noGrp="1"/>
          </p:cNvSpPr>
          <p:nvPr>
            <p:ph type="body" sz="quarter" idx="16"/>
          </p:nvPr>
        </p:nvSpPr>
        <p:spPr>
          <a:xfrm>
            <a:off x="5257973" y="2205275"/>
            <a:ext cx="3657600" cy="365760"/>
          </a:xfrm>
        </p:spPr>
        <p:txBody>
          <a:bodyPr rtlCol="0">
            <a:noAutofit/>
          </a:bodyPr>
          <a:lstStyle/>
          <a:p>
            <a:pPr rtl="0"/>
            <a:r>
              <a:rPr lang="ru-RU" dirty="0"/>
              <a:t>Предмет исследования</a:t>
            </a:r>
          </a:p>
          <a:p>
            <a:pPr rtl="0"/>
            <a:endParaRPr lang="ru-RU" dirty="0"/>
          </a:p>
        </p:txBody>
      </p:sp>
      <p:sp>
        <p:nvSpPr>
          <p:cNvPr id="18" name="Текст 17">
            <a:extLst>
              <a:ext uri="{FF2B5EF4-FFF2-40B4-BE49-F238E27FC236}">
                <a16:creationId xmlns:a16="http://schemas.microsoft.com/office/drawing/2014/main" id="{C9A7EEBF-BEE2-4555-B5EC-E6F42DCABC49}"/>
              </a:ext>
            </a:extLst>
          </p:cNvPr>
          <p:cNvSpPr>
            <a:spLocks noGrp="1"/>
          </p:cNvSpPr>
          <p:nvPr>
            <p:ph type="body" sz="quarter" idx="17"/>
          </p:nvPr>
        </p:nvSpPr>
        <p:spPr>
          <a:xfrm>
            <a:off x="807927" y="4902399"/>
            <a:ext cx="3657600" cy="696143"/>
          </a:xfrm>
        </p:spPr>
        <p:txBody>
          <a:bodyPr rtlCol="0">
            <a:normAutofit/>
          </a:bodyPr>
          <a:lstStyle/>
          <a:p>
            <a:r>
              <a:rPr lang="ru-RU" dirty="0"/>
              <a:t>Палеонтологический музей современной истории «</a:t>
            </a:r>
            <a:r>
              <a:rPr lang="ru-RU" dirty="0" err="1"/>
              <a:t>Тирекс</a:t>
            </a:r>
            <a:r>
              <a:rPr lang="ru-RU" dirty="0"/>
              <a:t>».</a:t>
            </a:r>
          </a:p>
          <a:p>
            <a:endParaRPr lang="ru-RU" dirty="0"/>
          </a:p>
        </p:txBody>
      </p:sp>
      <p:sp>
        <p:nvSpPr>
          <p:cNvPr id="19" name="Текст 18">
            <a:extLst>
              <a:ext uri="{FF2B5EF4-FFF2-40B4-BE49-F238E27FC236}">
                <a16:creationId xmlns:a16="http://schemas.microsoft.com/office/drawing/2014/main" id="{4B8BE8D6-18EB-4262-B841-22EEAC0B54F3}"/>
              </a:ext>
            </a:extLst>
          </p:cNvPr>
          <p:cNvSpPr>
            <a:spLocks noGrp="1"/>
          </p:cNvSpPr>
          <p:nvPr>
            <p:ph type="body" sz="quarter" idx="18"/>
          </p:nvPr>
        </p:nvSpPr>
        <p:spPr>
          <a:xfrm>
            <a:off x="687159" y="4484704"/>
            <a:ext cx="3657600" cy="365760"/>
          </a:xfrm>
        </p:spPr>
        <p:txBody>
          <a:bodyPr rtlCol="0">
            <a:noAutofit/>
          </a:bodyPr>
          <a:lstStyle/>
          <a:p>
            <a:pPr rtl="0"/>
            <a:r>
              <a:rPr lang="ru-RU" dirty="0"/>
              <a:t>Объект исследования</a:t>
            </a:r>
          </a:p>
        </p:txBody>
      </p:sp>
      <p:sp>
        <p:nvSpPr>
          <p:cNvPr id="82" name="Текст 81">
            <a:extLst>
              <a:ext uri="{FF2B5EF4-FFF2-40B4-BE49-F238E27FC236}">
                <a16:creationId xmlns:a16="http://schemas.microsoft.com/office/drawing/2014/main" id="{D9EC4812-61EE-48AF-8719-45C60242611A}"/>
              </a:ext>
            </a:extLst>
          </p:cNvPr>
          <p:cNvSpPr>
            <a:spLocks noGrp="1"/>
          </p:cNvSpPr>
          <p:nvPr>
            <p:ph type="body" sz="quarter" idx="19"/>
          </p:nvPr>
        </p:nvSpPr>
        <p:spPr>
          <a:xfrm>
            <a:off x="5017047" y="4986902"/>
            <a:ext cx="4216284" cy="1482910"/>
          </a:xfrm>
        </p:spPr>
        <p:txBody>
          <a:bodyPr rtlCol="0">
            <a:normAutofit/>
          </a:bodyPr>
          <a:lstStyle/>
          <a:p>
            <a:r>
              <a:rPr lang="ru-RU" dirty="0"/>
              <a:t>Создание информационной системы, предназначенной для учета информации палеонтологического музея.</a:t>
            </a:r>
            <a:endParaRPr lang="ru-RU" dirty="0">
              <a:effectLst/>
            </a:endParaRPr>
          </a:p>
        </p:txBody>
      </p:sp>
      <p:sp>
        <p:nvSpPr>
          <p:cNvPr id="21" name="Текст 20">
            <a:extLst>
              <a:ext uri="{FF2B5EF4-FFF2-40B4-BE49-F238E27FC236}">
                <a16:creationId xmlns:a16="http://schemas.microsoft.com/office/drawing/2014/main" id="{09DC85FC-A5F4-4451-8D72-37B64A3F5EA0}"/>
              </a:ext>
            </a:extLst>
          </p:cNvPr>
          <p:cNvSpPr>
            <a:spLocks noGrp="1"/>
          </p:cNvSpPr>
          <p:nvPr>
            <p:ph type="body" sz="quarter" idx="20"/>
          </p:nvPr>
        </p:nvSpPr>
        <p:spPr>
          <a:xfrm>
            <a:off x="4879025" y="4500287"/>
            <a:ext cx="4437033" cy="675205"/>
          </a:xfrm>
        </p:spPr>
        <p:txBody>
          <a:bodyPr rtlCol="0">
            <a:noAutofit/>
          </a:bodyPr>
          <a:lstStyle/>
          <a:p>
            <a:pPr rtl="0"/>
            <a:r>
              <a:rPr lang="ru-RU" dirty="0"/>
              <a:t>Цель курсовой работы</a:t>
            </a:r>
          </a:p>
        </p:txBody>
      </p:sp>
    </p:spTree>
    <p:extLst>
      <p:ext uri="{BB962C8B-B14F-4D97-AF65-F5344CB8AC3E}">
        <p14:creationId xmlns:p14="http://schemas.microsoft.com/office/powerpoint/2010/main" val="731641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5031FE9-9059-4FE8-B4AC-9771F23A1B89}"/>
              </a:ext>
            </a:extLst>
          </p:cNvPr>
          <p:cNvSpPr>
            <a:spLocks noGrp="1"/>
          </p:cNvSpPr>
          <p:nvPr>
            <p:ph type="title"/>
          </p:nvPr>
        </p:nvSpPr>
        <p:spPr>
          <a:xfrm>
            <a:off x="1394296" y="-258793"/>
            <a:ext cx="9867101" cy="1132007"/>
          </a:xfrm>
        </p:spPr>
        <p:txBody>
          <a:bodyPr rtlCol="0">
            <a:normAutofit/>
          </a:bodyPr>
          <a:lstStyle/>
          <a:p>
            <a:pPr rtl="0"/>
            <a:r>
              <a:rPr lang="ru-RU" dirty="0"/>
              <a:t>Разработка технического проекта</a:t>
            </a:r>
          </a:p>
        </p:txBody>
      </p:sp>
      <p:sp>
        <p:nvSpPr>
          <p:cNvPr id="7" name="Текст 6">
            <a:extLst>
              <a:ext uri="{FF2B5EF4-FFF2-40B4-BE49-F238E27FC236}">
                <a16:creationId xmlns:a16="http://schemas.microsoft.com/office/drawing/2014/main" id="{3D14621F-E216-481D-9308-97B0F79B6DAA}"/>
              </a:ext>
            </a:extLst>
          </p:cNvPr>
          <p:cNvSpPr>
            <a:spLocks noGrp="1"/>
          </p:cNvSpPr>
          <p:nvPr>
            <p:ph type="body" sz="quarter" idx="13"/>
          </p:nvPr>
        </p:nvSpPr>
        <p:spPr>
          <a:xfrm>
            <a:off x="4647857" y="1451465"/>
            <a:ext cx="6223949" cy="944085"/>
          </a:xfrm>
        </p:spPr>
        <p:txBody>
          <a:bodyPr rtlCol="0">
            <a:normAutofit/>
          </a:bodyPr>
          <a:lstStyle/>
          <a:p>
            <a:pPr rtl="0">
              <a:lnSpc>
                <a:spcPct val="110000"/>
              </a:lnSpc>
            </a:pPr>
            <a:r>
              <a:rPr lang="ru-RU" sz="1600" dirty="0"/>
              <a:t>В рамках проектирования программного обеспечения автоматизации процесса работы палеонтологического музея современной истории </a:t>
            </a:r>
            <a:r>
              <a:rPr lang="en-US" sz="1600" dirty="0"/>
              <a:t>“</a:t>
            </a:r>
            <a:r>
              <a:rPr lang="ru-RU" sz="1600" dirty="0" err="1"/>
              <a:t>Тирекс</a:t>
            </a:r>
            <a:r>
              <a:rPr lang="en-US" sz="1600" dirty="0"/>
              <a:t>”</a:t>
            </a:r>
            <a:endParaRPr lang="ru-RU" sz="1600" dirty="0"/>
          </a:p>
        </p:txBody>
      </p:sp>
      <p:sp>
        <p:nvSpPr>
          <p:cNvPr id="8" name="Текст 7">
            <a:extLst>
              <a:ext uri="{FF2B5EF4-FFF2-40B4-BE49-F238E27FC236}">
                <a16:creationId xmlns:a16="http://schemas.microsoft.com/office/drawing/2014/main" id="{627E3C21-87F8-4497-8569-36A5D95EC8B5}"/>
              </a:ext>
            </a:extLst>
          </p:cNvPr>
          <p:cNvSpPr>
            <a:spLocks noGrp="1"/>
          </p:cNvSpPr>
          <p:nvPr>
            <p:ph type="body" sz="quarter" idx="14"/>
          </p:nvPr>
        </p:nvSpPr>
        <p:spPr>
          <a:xfrm>
            <a:off x="4226860" y="983638"/>
            <a:ext cx="5971975" cy="365760"/>
          </a:xfrm>
        </p:spPr>
        <p:txBody>
          <a:bodyPr rtlCol="0">
            <a:noAutofit/>
          </a:bodyPr>
          <a:lstStyle/>
          <a:p>
            <a:pPr rtl="0"/>
            <a:r>
              <a:rPr lang="ru-RU" dirty="0"/>
              <a:t>Проектирование внутренней структуры ПП</a:t>
            </a:r>
          </a:p>
        </p:txBody>
      </p:sp>
      <p:sp>
        <p:nvSpPr>
          <p:cNvPr id="9" name="Текст 8">
            <a:extLst>
              <a:ext uri="{FF2B5EF4-FFF2-40B4-BE49-F238E27FC236}">
                <a16:creationId xmlns:a16="http://schemas.microsoft.com/office/drawing/2014/main" id="{DC230641-EC34-4C9D-AC9A-13EE61C81903}"/>
              </a:ext>
            </a:extLst>
          </p:cNvPr>
          <p:cNvSpPr>
            <a:spLocks noGrp="1"/>
          </p:cNvSpPr>
          <p:nvPr>
            <p:ph type="body" sz="quarter" idx="15"/>
          </p:nvPr>
        </p:nvSpPr>
        <p:spPr>
          <a:xfrm>
            <a:off x="5337970" y="2985064"/>
            <a:ext cx="6223950" cy="612792"/>
          </a:xfrm>
        </p:spPr>
        <p:txBody>
          <a:bodyPr rtlCol="0">
            <a:normAutofit/>
          </a:bodyPr>
          <a:lstStyle/>
          <a:p>
            <a:pPr rtl="0">
              <a:lnSpc>
                <a:spcPct val="100000"/>
              </a:lnSpc>
            </a:pPr>
            <a:r>
              <a:rPr lang="ru-RU" sz="1600" dirty="0"/>
              <a:t>Разработка настоящего программного продукта будет производиться в </a:t>
            </a:r>
            <a:r>
              <a:rPr lang="en-US" sz="1600" dirty="0"/>
              <a:t>Visual Studio</a:t>
            </a:r>
            <a:endParaRPr lang="ru-RU" sz="1600" dirty="0"/>
          </a:p>
        </p:txBody>
      </p:sp>
      <p:sp>
        <p:nvSpPr>
          <p:cNvPr id="10" name="Текст 9">
            <a:extLst>
              <a:ext uri="{FF2B5EF4-FFF2-40B4-BE49-F238E27FC236}">
                <a16:creationId xmlns:a16="http://schemas.microsoft.com/office/drawing/2014/main" id="{E9243144-E2F2-49CE-BDE1-6E00A2555F98}"/>
              </a:ext>
            </a:extLst>
          </p:cNvPr>
          <p:cNvSpPr>
            <a:spLocks noGrp="1"/>
          </p:cNvSpPr>
          <p:nvPr>
            <p:ph type="body" sz="quarter" idx="16"/>
          </p:nvPr>
        </p:nvSpPr>
        <p:spPr>
          <a:xfrm>
            <a:off x="5348294" y="2556508"/>
            <a:ext cx="5971975" cy="365760"/>
          </a:xfrm>
        </p:spPr>
        <p:txBody>
          <a:bodyPr rtlCol="0">
            <a:noAutofit/>
          </a:bodyPr>
          <a:lstStyle/>
          <a:p>
            <a:pPr rtl="0"/>
            <a:r>
              <a:rPr lang="ru-RU" dirty="0"/>
              <a:t>Разработка</a:t>
            </a:r>
          </a:p>
        </p:txBody>
      </p:sp>
      <p:sp>
        <p:nvSpPr>
          <p:cNvPr id="46" name="Номер слайда 45">
            <a:extLst>
              <a:ext uri="{FF2B5EF4-FFF2-40B4-BE49-F238E27FC236}">
                <a16:creationId xmlns:a16="http://schemas.microsoft.com/office/drawing/2014/main" id="{8A87D3CE-45F6-472C-A82F-FE244BA4AEAF}"/>
              </a:ext>
            </a:extLst>
          </p:cNvPr>
          <p:cNvSpPr>
            <a:spLocks noGrp="1"/>
          </p:cNvSpPr>
          <p:nvPr>
            <p:ph type="sldNum" sz="quarter" idx="12"/>
          </p:nvPr>
        </p:nvSpPr>
        <p:spPr/>
        <p:txBody>
          <a:bodyPr rtlCol="0"/>
          <a:lstStyle/>
          <a:p>
            <a:pPr rtl="0"/>
            <a:fld id="{B5CEABB6-07DC-46E8-9B57-56EC44A396E5}" type="slidenum">
              <a:rPr lang="ru-RU" smtClean="0"/>
              <a:pPr rtl="0"/>
              <a:t>3</a:t>
            </a:fld>
            <a:endParaRPr lang="ru-RU"/>
          </a:p>
        </p:txBody>
      </p:sp>
      <p:pic>
        <p:nvPicPr>
          <p:cNvPr id="11" name="Рисунок 10"/>
          <p:cNvPicPr/>
          <p:nvPr/>
        </p:nvPicPr>
        <p:blipFill>
          <a:blip r:embed="rId3"/>
          <a:stretch>
            <a:fillRect/>
          </a:stretch>
        </p:blipFill>
        <p:spPr>
          <a:xfrm>
            <a:off x="848412" y="2922268"/>
            <a:ext cx="3896115" cy="2297127"/>
          </a:xfrm>
          <a:prstGeom prst="rect">
            <a:avLst/>
          </a:prstGeom>
        </p:spPr>
      </p:pic>
      <p:pic>
        <p:nvPicPr>
          <p:cNvPr id="12" name="Рисунок 11"/>
          <p:cNvPicPr/>
          <p:nvPr/>
        </p:nvPicPr>
        <p:blipFill>
          <a:blip r:embed="rId4"/>
          <a:stretch>
            <a:fillRect/>
          </a:stretch>
        </p:blipFill>
        <p:spPr>
          <a:xfrm>
            <a:off x="5575690" y="3735238"/>
            <a:ext cx="4543096" cy="2604992"/>
          </a:xfrm>
          <a:prstGeom prst="rect">
            <a:avLst/>
          </a:prstGeom>
        </p:spPr>
      </p:pic>
    </p:spTree>
    <p:extLst>
      <p:ext uri="{BB962C8B-B14F-4D97-AF65-F5344CB8AC3E}">
        <p14:creationId xmlns:p14="http://schemas.microsoft.com/office/powerpoint/2010/main" val="1775124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Заголовок 15">
            <a:extLst>
              <a:ext uri="{FF2B5EF4-FFF2-40B4-BE49-F238E27FC236}">
                <a16:creationId xmlns:a16="http://schemas.microsoft.com/office/drawing/2014/main" id="{81DF1763-DB95-47A3-A862-FCD3FB0997BA}"/>
              </a:ext>
            </a:extLst>
          </p:cNvPr>
          <p:cNvSpPr txBox="1">
            <a:spLocks/>
          </p:cNvSpPr>
          <p:nvPr/>
        </p:nvSpPr>
        <p:spPr>
          <a:xfrm>
            <a:off x="1366352" y="103517"/>
            <a:ext cx="10825648" cy="13930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r>
              <a:rPr lang="ru-RU" dirty="0"/>
              <a:t>Эскизны дизайна приложения</a:t>
            </a:r>
          </a:p>
        </p:txBody>
      </p:sp>
      <p:sp>
        <p:nvSpPr>
          <p:cNvPr id="13" name="Прямоугольник 12">
            <a:extLst>
              <a:ext uri="{FF2B5EF4-FFF2-40B4-BE49-F238E27FC236}">
                <a16:creationId xmlns:a16="http://schemas.microsoft.com/office/drawing/2014/main" id="{1495D057-9905-4BFE-814F-778C09B5A80E}"/>
              </a:ext>
            </a:extLst>
          </p:cNvPr>
          <p:cNvSpPr/>
          <p:nvPr/>
        </p:nvSpPr>
        <p:spPr>
          <a:xfrm rot="8937693">
            <a:off x="4050109" y="6036070"/>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Заголовок 15">
            <a:extLst>
              <a:ext uri="{FF2B5EF4-FFF2-40B4-BE49-F238E27FC236}">
                <a16:creationId xmlns:a16="http://schemas.microsoft.com/office/drawing/2014/main" id="{5A3B10F8-938D-4E55-B8D4-F4010949F98E}"/>
              </a:ext>
            </a:extLst>
          </p:cNvPr>
          <p:cNvSpPr txBox="1">
            <a:spLocks/>
          </p:cNvSpPr>
          <p:nvPr/>
        </p:nvSpPr>
        <p:spPr>
          <a:xfrm>
            <a:off x="6067829" y="3477175"/>
            <a:ext cx="4745700" cy="12468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pPr algn="ctr"/>
            <a:r>
              <a:rPr lang="ru-RU" sz="2400" dirty="0"/>
              <a:t>Эскиз окна регистрации</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461" y="1356812"/>
            <a:ext cx="5102106" cy="35829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7740" y="1496525"/>
            <a:ext cx="3786981" cy="2119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219703" y="5382882"/>
            <a:ext cx="4147603" cy="461665"/>
          </a:xfrm>
          <a:prstGeom prst="rect">
            <a:avLst/>
          </a:prstGeom>
          <a:noFill/>
        </p:spPr>
        <p:txBody>
          <a:bodyPr wrap="square" rtlCol="0">
            <a:spAutoFit/>
          </a:bodyPr>
          <a:lstStyle/>
          <a:p>
            <a:r>
              <a:rPr lang="ru-RU" sz="2400" dirty="0"/>
              <a:t>Эскиз главной страницы</a:t>
            </a:r>
          </a:p>
        </p:txBody>
      </p:sp>
    </p:spTree>
    <p:extLst>
      <p:ext uri="{BB962C8B-B14F-4D97-AF65-F5344CB8AC3E}">
        <p14:creationId xmlns:p14="http://schemas.microsoft.com/office/powerpoint/2010/main" val="946471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Рисунок 11"/>
          <p:cNvPicPr>
            <a:picLocks noGrp="1"/>
          </p:cNvPicPr>
          <p:nvPr>
            <p:ph type="pic" sz="quarter" idx="10"/>
          </p:nvPr>
        </p:nvPicPr>
        <p:blipFill>
          <a:blip r:embed="rId3"/>
          <a:srcRect l="7731" r="7731"/>
          <a:stretch>
            <a:fillRect/>
          </a:stretch>
        </p:blipFill>
        <p:spPr>
          <a:xfrm>
            <a:off x="508958" y="906204"/>
            <a:ext cx="4951563" cy="3122763"/>
          </a:xfrm>
          <a:prstGeom prst="rect">
            <a:avLst/>
          </a:prstGeom>
        </p:spPr>
      </p:pic>
      <p:sp>
        <p:nvSpPr>
          <p:cNvPr id="8" name="Прямоугольник 7">
            <a:extLst>
              <a:ext uri="{FF2B5EF4-FFF2-40B4-BE49-F238E27FC236}">
                <a16:creationId xmlns:a16="http://schemas.microsoft.com/office/drawing/2014/main" id="{28481E8E-294F-471F-869E-A8DDF8FC9626}"/>
              </a:ext>
            </a:extLst>
          </p:cNvPr>
          <p:cNvSpPr/>
          <p:nvPr/>
        </p:nvSpPr>
        <p:spPr>
          <a:xfrm rot="11556615">
            <a:off x="-4758417" y="6177280"/>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4A2545BE-69BD-48F9-9D42-517527151103}"/>
              </a:ext>
            </a:extLst>
          </p:cNvPr>
          <p:cNvSpPr/>
          <p:nvPr/>
        </p:nvSpPr>
        <p:spPr>
          <a:xfrm rot="11556615">
            <a:off x="3181623" y="-1993977"/>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5">
            <a:extLst>
              <a:ext uri="{FF2B5EF4-FFF2-40B4-BE49-F238E27FC236}">
                <a16:creationId xmlns:a16="http://schemas.microsoft.com/office/drawing/2014/main" id="{B42F2D42-DA87-4665-A0C7-BEDBE733ADBC}"/>
              </a:ext>
            </a:extLst>
          </p:cNvPr>
          <p:cNvSpPr txBox="1">
            <a:spLocks/>
          </p:cNvSpPr>
          <p:nvPr/>
        </p:nvSpPr>
        <p:spPr>
          <a:xfrm>
            <a:off x="5891842" y="112143"/>
            <a:ext cx="5920596" cy="15194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r>
              <a:rPr lang="ru-RU" sz="4000" dirty="0"/>
              <a:t>Дизайн макета ПО</a:t>
            </a:r>
          </a:p>
        </p:txBody>
      </p:sp>
      <p:pic>
        <p:nvPicPr>
          <p:cNvPr id="13" name="Рисунок 12"/>
          <p:cNvPicPr/>
          <p:nvPr/>
        </p:nvPicPr>
        <p:blipFill>
          <a:blip r:embed="rId4"/>
          <a:stretch>
            <a:fillRect/>
          </a:stretch>
        </p:blipFill>
        <p:spPr>
          <a:xfrm>
            <a:off x="5661953" y="2847530"/>
            <a:ext cx="5940425" cy="3729355"/>
          </a:xfrm>
          <a:prstGeom prst="rect">
            <a:avLst/>
          </a:prstGeom>
        </p:spPr>
      </p:pic>
    </p:spTree>
    <p:extLst>
      <p:ext uri="{BB962C8B-B14F-4D97-AF65-F5344CB8AC3E}">
        <p14:creationId xmlns:p14="http://schemas.microsoft.com/office/powerpoint/2010/main" val="364616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Прямоугольник 11">
            <a:extLst>
              <a:ext uri="{FF2B5EF4-FFF2-40B4-BE49-F238E27FC236}">
                <a16:creationId xmlns:a16="http://schemas.microsoft.com/office/drawing/2014/main" id="{2DA66B09-2AA6-40A6-BE59-09A20CBCEC90}"/>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TextBox 6">
            <a:extLst>
              <a:ext uri="{FF2B5EF4-FFF2-40B4-BE49-F238E27FC236}">
                <a16:creationId xmlns:a16="http://schemas.microsoft.com/office/drawing/2014/main" id="{4058C65C-646B-4845-8F66-1F47086F862F}"/>
              </a:ext>
            </a:extLst>
          </p:cNvPr>
          <p:cNvSpPr txBox="1"/>
          <p:nvPr/>
        </p:nvSpPr>
        <p:spPr>
          <a:xfrm>
            <a:off x="4774440" y="233320"/>
            <a:ext cx="10962640" cy="830997"/>
          </a:xfrm>
          <a:prstGeom prst="rect">
            <a:avLst/>
          </a:prstGeom>
          <a:noFill/>
        </p:spPr>
        <p:txBody>
          <a:bodyPr wrap="square" rtlCol="0">
            <a:spAutoFit/>
          </a:bodyPr>
          <a:lstStyle/>
          <a:p>
            <a:r>
              <a:rPr lang="ru-RU" sz="4800" b="1" dirty="0">
                <a:latin typeface="Posterama (Заголовки)"/>
              </a:rPr>
              <a:t>Главное окно</a:t>
            </a:r>
          </a:p>
        </p:txBody>
      </p:sp>
      <p:sp>
        <p:nvSpPr>
          <p:cNvPr id="13" name="Круг: прозрачная заливка 12">
            <a:extLst>
              <a:ext uri="{FF2B5EF4-FFF2-40B4-BE49-F238E27FC236}">
                <a16:creationId xmlns:a16="http://schemas.microsoft.com/office/drawing/2014/main" id="{20E80A2B-8EA8-405C-BB11-5E48C0D1366B}"/>
              </a:ext>
            </a:extLst>
          </p:cNvPr>
          <p:cNvSpPr/>
          <p:nvPr/>
        </p:nvSpPr>
        <p:spPr>
          <a:xfrm>
            <a:off x="7415183" y="-2944526"/>
            <a:ext cx="6681818" cy="3807866"/>
          </a:xfrm>
          <a:prstGeom prst="donu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383" y="1187150"/>
            <a:ext cx="5225227" cy="3471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01689" y="2449902"/>
            <a:ext cx="5238671" cy="31572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84145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983BD8FD-1AD5-41F0-8B39-28CE44D131FF}"/>
              </a:ext>
            </a:extLst>
          </p:cNvPr>
          <p:cNvSpPr txBox="1"/>
          <p:nvPr/>
        </p:nvSpPr>
        <p:spPr>
          <a:xfrm>
            <a:off x="863600" y="241641"/>
            <a:ext cx="10962640" cy="830997"/>
          </a:xfrm>
          <a:prstGeom prst="rect">
            <a:avLst/>
          </a:prstGeom>
          <a:noFill/>
        </p:spPr>
        <p:txBody>
          <a:bodyPr wrap="square" rtlCol="0">
            <a:spAutoFit/>
          </a:bodyPr>
          <a:lstStyle/>
          <a:p>
            <a:r>
              <a:rPr lang="ru-RU" sz="4800" b="1" dirty="0">
                <a:latin typeface="Posterama (Заголовки)"/>
              </a:rPr>
              <a:t>Окна регистрации</a:t>
            </a:r>
          </a:p>
        </p:txBody>
      </p:sp>
      <p:sp>
        <p:nvSpPr>
          <p:cNvPr id="2" name="Прямоугольник 1">
            <a:extLst>
              <a:ext uri="{FF2B5EF4-FFF2-40B4-BE49-F238E27FC236}">
                <a16:creationId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Круг: прозрачная заливка 5">
            <a:extLst>
              <a:ext uri="{FF2B5EF4-FFF2-40B4-BE49-F238E27FC236}">
                <a16:creationId xmlns:a16="http://schemas.microsoft.com/office/drawing/2014/main" id="{246EFA7B-6AF0-4F17-81C8-301D99CFACE2}"/>
              </a:ext>
            </a:extLst>
          </p:cNvPr>
          <p:cNvSpPr/>
          <p:nvPr/>
        </p:nvSpPr>
        <p:spPr>
          <a:xfrm>
            <a:off x="7415183" y="-2944526"/>
            <a:ext cx="6681818" cy="3807866"/>
          </a:xfrm>
          <a:prstGeom prst="donu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2928" y="1147314"/>
            <a:ext cx="5652011" cy="3726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188" y="1984075"/>
            <a:ext cx="5031291" cy="36883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66416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983BD8FD-1AD5-41F0-8B39-28CE44D131FF}"/>
              </a:ext>
            </a:extLst>
          </p:cNvPr>
          <p:cNvSpPr txBox="1"/>
          <p:nvPr/>
        </p:nvSpPr>
        <p:spPr>
          <a:xfrm>
            <a:off x="363268" y="155377"/>
            <a:ext cx="10962640" cy="830997"/>
          </a:xfrm>
          <a:prstGeom prst="rect">
            <a:avLst/>
          </a:prstGeom>
          <a:noFill/>
        </p:spPr>
        <p:txBody>
          <a:bodyPr wrap="square" rtlCol="0">
            <a:spAutoFit/>
          </a:bodyPr>
          <a:lstStyle/>
          <a:p>
            <a:r>
              <a:rPr lang="ru-RU" sz="4800" b="1" dirty="0">
                <a:latin typeface="Posterama (Заголовки)"/>
              </a:rPr>
              <a:t>Окно пользователя</a:t>
            </a:r>
          </a:p>
        </p:txBody>
      </p:sp>
      <p:sp>
        <p:nvSpPr>
          <p:cNvPr id="2" name="Прямоугольник 1">
            <a:extLst>
              <a:ext uri="{FF2B5EF4-FFF2-40B4-BE49-F238E27FC236}">
                <a16:creationId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7940" y="1002713"/>
            <a:ext cx="5597967" cy="3510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4183" y="3554083"/>
            <a:ext cx="5541817" cy="32364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9777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TextBox 31">
            <a:extLst>
              <a:ext uri="{FF2B5EF4-FFF2-40B4-BE49-F238E27FC236}">
                <a16:creationId xmlns:a16="http://schemas.microsoft.com/office/drawing/2014/main" id="{983BD8FD-1AD5-41F0-8B39-28CE44D131FF}"/>
              </a:ext>
            </a:extLst>
          </p:cNvPr>
          <p:cNvSpPr txBox="1"/>
          <p:nvPr/>
        </p:nvSpPr>
        <p:spPr>
          <a:xfrm>
            <a:off x="3461209" y="172628"/>
            <a:ext cx="10962640" cy="830997"/>
          </a:xfrm>
          <a:prstGeom prst="rect">
            <a:avLst/>
          </a:prstGeom>
          <a:noFill/>
        </p:spPr>
        <p:txBody>
          <a:bodyPr wrap="square" rtlCol="0">
            <a:spAutoFit/>
          </a:bodyPr>
          <a:lstStyle/>
          <a:p>
            <a:r>
              <a:rPr lang="ru-RU" sz="4800" b="1" dirty="0">
                <a:latin typeface="Posterama (Заголовки)"/>
              </a:rPr>
              <a:t>Окно сотрудника</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514" y="1236538"/>
            <a:ext cx="5505739" cy="3447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7118" y="2294626"/>
            <a:ext cx="5250148" cy="3170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866999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Эркер">
  <a:themeElements>
    <a:clrScheme name="Эркер">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Эркер">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Эркер">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Perspective</Template>
  <TotalTime>301</TotalTime>
  <Words>210</Words>
  <Application>Microsoft Office PowerPoint</Application>
  <PresentationFormat>Широкоэкранный</PresentationFormat>
  <Paragraphs>35</Paragraphs>
  <Slides>10</Slides>
  <Notes>6</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10</vt:i4>
      </vt:variant>
    </vt:vector>
  </HeadingPairs>
  <TitlesOfParts>
    <vt:vector size="20" baseType="lpstr">
      <vt:lpstr>Calibri</vt:lpstr>
      <vt:lpstr>Calibri Light</vt:lpstr>
      <vt:lpstr>Cambria Math</vt:lpstr>
      <vt:lpstr>Candara</vt:lpstr>
      <vt:lpstr>Century Schoolbook</vt:lpstr>
      <vt:lpstr>Posterama (Заголовки)</vt:lpstr>
      <vt:lpstr>Times New Roman</vt:lpstr>
      <vt:lpstr>Wingdings</vt:lpstr>
      <vt:lpstr>Wingdings 2</vt:lpstr>
      <vt:lpstr>Эркер</vt:lpstr>
      <vt:lpstr>Министерство образования Тульской области Государственное профессиональное образовательное учреждение  Тульской области    «Донской политехнический колледж»     Разработка Информационной системы учета палеонтологического музея современной истории «Тирекс»   Курсовая работа МДК 02.01  «Технология разработки программного обеспечения»  </vt:lpstr>
      <vt:lpstr>Введение</vt:lpstr>
      <vt:lpstr>Разработка технического проекта</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Министерство образования Тульской области Государственное профессиональное образовательное учреждение  Тульской области    «Донской колледж информационных технологий»     РАЗРАБОТКА ПРОГРАММНОГО ОБЕСПЕЧЕНИЯ АВТОМАТИЗАЦИИ ПРОЦЕССА РАБОТЫ АДМИНИСТРАЦИИ Г. ДОНСКОЙ  Курсовая работа МДК 02.01  «Технология разработки программного обеспечения»  </dc:title>
  <dc:creator>Елизавета</dc:creator>
  <cp:lastModifiedBy>Student</cp:lastModifiedBy>
  <cp:revision>16</cp:revision>
  <dcterms:created xsi:type="dcterms:W3CDTF">2021-12-21T17:54:51Z</dcterms:created>
  <dcterms:modified xsi:type="dcterms:W3CDTF">2022-12-26T11:45:23Z</dcterms:modified>
</cp:coreProperties>
</file>

<file path=docProps/thumbnail.jpeg>
</file>